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721" autoAdjust="0"/>
  </p:normalViewPr>
  <p:slideViewPr>
    <p:cSldViewPr snapToGrid="0">
      <p:cViewPr varScale="1">
        <p:scale>
          <a:sx n="92" d="100"/>
          <a:sy n="92" d="100"/>
        </p:scale>
        <p:origin x="216" y="96"/>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9" d="100"/>
          <a:sy n="79"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9/10/2014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9/10/2014</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206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dirty="0" smtClean="0"/>
              <a:t>Click icon to add picture</a:t>
            </a:r>
            <a:endParaRPr dirty="0"/>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dirty="0" smtClean="0"/>
              <a:t>Click icon to add picture</a:t>
            </a:r>
            <a:endParaRPr dirty="0"/>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dirty="0" smtClean="0"/>
              <a:t>Click icon to add picture</a:t>
            </a:r>
            <a:endParaRPr dirty="0"/>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4965700"/>
            <a:ext cx="2449512" cy="500234"/>
          </a:xfrm>
        </p:spPr>
        <p:txBody>
          <a:bodyPr anchor="b">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97318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smtClean="0"/>
              <a:t>contact information</a:t>
            </a:r>
            <a:endParaRP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dirty="0" smtClean="0"/>
              <a:t>Click icon to add picture</a:t>
            </a:r>
            <a:endParaRPr dirty="0"/>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dirty="0" smtClean="0"/>
              <a:t>Click icon to add picture</a:t>
            </a:r>
            <a:endParaRPr dirty="0"/>
          </a:p>
        </p:txBody>
      </p:sp>
      <p:sp>
        <p:nvSpPr>
          <p:cNvPr id="36" name="Text Placeholder 21"/>
          <p:cNvSpPr>
            <a:spLocks noGrp="1"/>
          </p:cNvSpPr>
          <p:nvPr>
            <p:ph type="body" sz="quarter" idx="24" hasCustomPrompt="1"/>
          </p:nvPr>
        </p:nvSpPr>
        <p:spPr>
          <a:xfrm>
            <a:off x="7235571" y="4507666"/>
            <a:ext cx="2359152" cy="356616"/>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31088"/>
            <a:ext cx="2359152" cy="360347"/>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807026"/>
            <a:ext cx="2359152" cy="356616"/>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9/10/2014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693096" y="3524413"/>
            <a:ext cx="2514599" cy="296819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3693095" y="3512127"/>
            <a:ext cx="2514600" cy="2908489"/>
          </a:xfrm>
          <a:prstGeom prst="rect">
            <a:avLst/>
          </a:prstGeom>
          <a:noFill/>
        </p:spPr>
        <p:txBody>
          <a:bodyPr wrap="square" rtlCol="0">
            <a:spAutoFit/>
          </a:bodyPr>
          <a:lstStyle/>
          <a:p>
            <a:pPr lvl="0" algn="ctr"/>
            <a:r>
              <a:rPr lang="en-US" sz="2000" b="1" dirty="0">
                <a:solidFill>
                  <a:prstClr val="white"/>
                </a:solidFill>
              </a:rPr>
              <a:t>Sherlock Holmes: The History, The Influence, The Methods</a:t>
            </a:r>
          </a:p>
          <a:p>
            <a:pPr lvl="0" algn="ctr"/>
            <a:r>
              <a:rPr lang="en-US" b="1" dirty="0">
                <a:solidFill>
                  <a:prstClr val="white"/>
                </a:solidFill>
              </a:rPr>
              <a:t>(feat. Regina Stinson)</a:t>
            </a:r>
          </a:p>
          <a:p>
            <a:pPr lvl="0" algn="ctr"/>
            <a:r>
              <a:rPr lang="en-US" sz="1850" b="1" dirty="0">
                <a:solidFill>
                  <a:srgbClr val="002060"/>
                </a:solidFill>
              </a:rPr>
              <a:t>Thursday, October 2, 7:00 PM</a:t>
            </a:r>
          </a:p>
          <a:p>
            <a:pPr lvl="0" algn="ctr"/>
            <a:r>
              <a:rPr lang="en-US" sz="1600" b="1" dirty="0" err="1">
                <a:solidFill>
                  <a:srgbClr val="FFFF00"/>
                </a:solidFill>
              </a:rPr>
              <a:t>Graubner</a:t>
            </a:r>
            <a:r>
              <a:rPr lang="en-US" sz="1600" b="1" dirty="0">
                <a:solidFill>
                  <a:srgbClr val="FFFF00"/>
                </a:solidFill>
              </a:rPr>
              <a:t> Library</a:t>
            </a:r>
          </a:p>
          <a:p>
            <a:pPr lvl="0" algn="ctr"/>
            <a:r>
              <a:rPr lang="en-US" sz="1600" b="1" dirty="0">
                <a:solidFill>
                  <a:srgbClr val="FFFF00"/>
                </a:solidFill>
              </a:rPr>
              <a:t>65821 Van Dyke</a:t>
            </a:r>
          </a:p>
          <a:p>
            <a:pPr lvl="0" algn="ctr"/>
            <a:r>
              <a:rPr lang="en-US" sz="1600" b="1" dirty="0">
                <a:solidFill>
                  <a:srgbClr val="FFFF00"/>
                </a:solidFill>
              </a:rPr>
              <a:t>Washington, MI 48095</a:t>
            </a:r>
            <a:endParaRPr lang="en-US" sz="1600" b="1" dirty="0">
              <a:solidFill>
                <a:srgbClr val="FFFF00"/>
              </a:solidFill>
            </a:endParaRPr>
          </a:p>
        </p:txBody>
      </p:sp>
      <p:sp>
        <p:nvSpPr>
          <p:cNvPr id="28" name="Rectangle 27"/>
          <p:cNvSpPr/>
          <p:nvPr/>
        </p:nvSpPr>
        <p:spPr>
          <a:xfrm>
            <a:off x="7142241" y="3524413"/>
            <a:ext cx="2514599" cy="296819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87541" y="3524413"/>
            <a:ext cx="2514599" cy="296819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Britannic Bold" pitchFamily="34" charset="0"/>
            </a:endParaRPr>
          </a:p>
        </p:txBody>
      </p:sp>
      <p:pic>
        <p:nvPicPr>
          <p:cNvPr id="32" name="Picture 2"/>
          <p:cNvPicPr>
            <a:picLocks noChangeAspect="1" noChangeArrowheads="1"/>
          </p:cNvPicPr>
          <p:nvPr/>
        </p:nvPicPr>
        <p:blipFill>
          <a:blip r:embed="rId3" cstate="print"/>
          <a:srcRect/>
          <a:stretch>
            <a:fillRect/>
          </a:stretch>
        </p:blipFill>
        <p:spPr bwMode="auto">
          <a:xfrm>
            <a:off x="392500" y="6492609"/>
            <a:ext cx="2509640" cy="984885"/>
          </a:xfrm>
          <a:prstGeom prst="rect">
            <a:avLst/>
          </a:prstGeom>
          <a:noFill/>
          <a:ln w="9525">
            <a:noFill/>
            <a:miter lim="800000"/>
            <a:headEnd/>
            <a:tailEnd/>
          </a:ln>
          <a:effectLst/>
        </p:spPr>
      </p:pic>
      <p:pic>
        <p:nvPicPr>
          <p:cNvPr id="33" name="Picture 2"/>
          <p:cNvPicPr>
            <a:picLocks noChangeAspect="1" noChangeArrowheads="1"/>
          </p:cNvPicPr>
          <p:nvPr/>
        </p:nvPicPr>
        <p:blipFill>
          <a:blip r:embed="rId3" cstate="print"/>
          <a:srcRect/>
          <a:stretch>
            <a:fillRect/>
          </a:stretch>
        </p:blipFill>
        <p:spPr bwMode="auto">
          <a:xfrm>
            <a:off x="7142241" y="6504895"/>
            <a:ext cx="2509640" cy="984885"/>
          </a:xfrm>
          <a:prstGeom prst="rect">
            <a:avLst/>
          </a:prstGeom>
          <a:noFill/>
          <a:ln w="9525">
            <a:noFill/>
            <a:miter lim="800000"/>
            <a:headEnd/>
            <a:tailEnd/>
          </a:ln>
          <a:effectLst/>
        </p:spPr>
      </p:pic>
      <p:pic>
        <p:nvPicPr>
          <p:cNvPr id="34" name="Picture 2"/>
          <p:cNvPicPr>
            <a:picLocks noChangeAspect="1" noChangeArrowheads="1"/>
          </p:cNvPicPr>
          <p:nvPr/>
        </p:nvPicPr>
        <p:blipFill>
          <a:blip r:embed="rId3" cstate="print"/>
          <a:srcRect/>
          <a:stretch>
            <a:fillRect/>
          </a:stretch>
        </p:blipFill>
        <p:spPr bwMode="auto">
          <a:xfrm>
            <a:off x="3698055" y="6504895"/>
            <a:ext cx="2509640" cy="984885"/>
          </a:xfrm>
          <a:prstGeom prst="rect">
            <a:avLst/>
          </a:prstGeom>
          <a:noFill/>
          <a:ln w="9525">
            <a:noFill/>
            <a:miter lim="800000"/>
            <a:headEnd/>
            <a:tailEnd/>
          </a:ln>
          <a:effectLst/>
        </p:spPr>
      </p:pic>
      <p:sp>
        <p:nvSpPr>
          <p:cNvPr id="15" name="TextBox 14"/>
          <p:cNvSpPr txBox="1"/>
          <p:nvPr/>
        </p:nvSpPr>
        <p:spPr>
          <a:xfrm>
            <a:off x="7142241" y="3524413"/>
            <a:ext cx="2514600" cy="2985433"/>
          </a:xfrm>
          <a:prstGeom prst="rect">
            <a:avLst/>
          </a:prstGeom>
          <a:noFill/>
        </p:spPr>
        <p:txBody>
          <a:bodyPr wrap="square" rtlCol="0">
            <a:spAutoFit/>
          </a:bodyPr>
          <a:lstStyle/>
          <a:p>
            <a:pPr lvl="0" algn="ctr"/>
            <a:r>
              <a:rPr lang="en-US" sz="2000" b="1" dirty="0">
                <a:solidFill>
                  <a:prstClr val="white"/>
                </a:solidFill>
              </a:rPr>
              <a:t>Sherlock Holmes: The History, The Influence, The Methods</a:t>
            </a:r>
          </a:p>
          <a:p>
            <a:pPr lvl="0" algn="ctr"/>
            <a:r>
              <a:rPr lang="en-US" b="1" dirty="0">
                <a:solidFill>
                  <a:prstClr val="white"/>
                </a:solidFill>
              </a:rPr>
              <a:t>(feat. Regina Stinson)</a:t>
            </a:r>
          </a:p>
          <a:p>
            <a:pPr lvl="0" algn="ctr"/>
            <a:r>
              <a:rPr lang="en-US" sz="1850" b="1" dirty="0">
                <a:solidFill>
                  <a:srgbClr val="002060"/>
                </a:solidFill>
              </a:rPr>
              <a:t>Thursday, October 2, 7:00 PM</a:t>
            </a:r>
          </a:p>
          <a:p>
            <a:pPr lvl="0" algn="ctr"/>
            <a:r>
              <a:rPr lang="en-US" sz="1600" b="1" dirty="0" err="1">
                <a:solidFill>
                  <a:srgbClr val="FFFF00"/>
                </a:solidFill>
              </a:rPr>
              <a:t>Graubner</a:t>
            </a:r>
            <a:r>
              <a:rPr lang="en-US" sz="1600" b="1" dirty="0">
                <a:solidFill>
                  <a:srgbClr val="FFFF00"/>
                </a:solidFill>
              </a:rPr>
              <a:t> Library</a:t>
            </a:r>
          </a:p>
          <a:p>
            <a:pPr lvl="0" algn="ctr"/>
            <a:r>
              <a:rPr lang="en-US" sz="1600" b="1" dirty="0">
                <a:solidFill>
                  <a:srgbClr val="FFFF00"/>
                </a:solidFill>
              </a:rPr>
              <a:t>65821 Van Dyke</a:t>
            </a:r>
          </a:p>
          <a:p>
            <a:pPr lvl="0" algn="ctr"/>
            <a:r>
              <a:rPr lang="en-US" sz="1600" b="1" dirty="0">
                <a:solidFill>
                  <a:srgbClr val="FFFF00"/>
                </a:solidFill>
              </a:rPr>
              <a:t>Washington, MI 48095</a:t>
            </a:r>
            <a:endParaRPr lang="en-US" sz="1600" b="1" dirty="0">
              <a:solidFill>
                <a:srgbClr val="FFFF00"/>
              </a:solidFill>
            </a:endParaRPr>
          </a:p>
        </p:txBody>
      </p:sp>
      <p:sp>
        <p:nvSpPr>
          <p:cNvPr id="16" name="TextBox 15"/>
          <p:cNvSpPr txBox="1"/>
          <p:nvPr/>
        </p:nvSpPr>
        <p:spPr>
          <a:xfrm>
            <a:off x="391862" y="3524413"/>
            <a:ext cx="2514600" cy="2908489"/>
          </a:xfrm>
          <a:prstGeom prst="rect">
            <a:avLst/>
          </a:prstGeom>
          <a:noFill/>
        </p:spPr>
        <p:txBody>
          <a:bodyPr wrap="square" rtlCol="0">
            <a:spAutoFit/>
          </a:bodyPr>
          <a:lstStyle/>
          <a:p>
            <a:pPr algn="ctr"/>
            <a:r>
              <a:rPr lang="en-US" sz="2000" b="1" dirty="0" smtClean="0">
                <a:solidFill>
                  <a:schemeClr val="bg1"/>
                </a:solidFill>
              </a:rPr>
              <a:t>Sherlock Holmes: The History, The Influence, The Methods</a:t>
            </a:r>
          </a:p>
          <a:p>
            <a:pPr algn="ctr"/>
            <a:r>
              <a:rPr lang="en-US" b="1" dirty="0" smtClean="0">
                <a:solidFill>
                  <a:schemeClr val="bg1"/>
                </a:solidFill>
              </a:rPr>
              <a:t>(feat. Regina Stinson)</a:t>
            </a:r>
          </a:p>
          <a:p>
            <a:pPr algn="ctr"/>
            <a:r>
              <a:rPr lang="en-US" sz="1850" b="1" dirty="0" smtClean="0">
                <a:solidFill>
                  <a:srgbClr val="002060"/>
                </a:solidFill>
              </a:rPr>
              <a:t>Thursday, October 2, 7:00 PM</a:t>
            </a:r>
          </a:p>
          <a:p>
            <a:pPr algn="ctr"/>
            <a:r>
              <a:rPr lang="en-US" sz="1600" b="1" dirty="0" err="1" smtClean="0">
                <a:solidFill>
                  <a:srgbClr val="FFFF00"/>
                </a:solidFill>
                <a:latin typeface="+mj-lt"/>
              </a:rPr>
              <a:t>Graubner</a:t>
            </a:r>
            <a:r>
              <a:rPr lang="en-US" sz="1600" b="1" dirty="0" smtClean="0">
                <a:solidFill>
                  <a:srgbClr val="FFFF00"/>
                </a:solidFill>
                <a:latin typeface="+mj-lt"/>
              </a:rPr>
              <a:t> </a:t>
            </a:r>
            <a:r>
              <a:rPr lang="en-US" sz="1600" b="1" dirty="0" smtClean="0">
                <a:solidFill>
                  <a:srgbClr val="FFFF00"/>
                </a:solidFill>
                <a:latin typeface="+mj-lt"/>
              </a:rPr>
              <a:t>Library</a:t>
            </a:r>
          </a:p>
          <a:p>
            <a:pPr algn="ctr"/>
            <a:r>
              <a:rPr lang="en-US" sz="1600" b="1" dirty="0" smtClean="0">
                <a:solidFill>
                  <a:srgbClr val="FFFF00"/>
                </a:solidFill>
                <a:latin typeface="+mj-lt"/>
              </a:rPr>
              <a:t>65821 Van Dyke</a:t>
            </a:r>
          </a:p>
          <a:p>
            <a:pPr algn="ctr"/>
            <a:r>
              <a:rPr lang="en-US" sz="1600" b="1" dirty="0" smtClean="0">
                <a:solidFill>
                  <a:srgbClr val="FFFF00"/>
                </a:solidFill>
                <a:latin typeface="+mj-lt"/>
              </a:rPr>
              <a:t>Washington, MI 48095</a:t>
            </a:r>
            <a:endParaRPr lang="en-US" sz="1600" b="1" dirty="0">
              <a:solidFill>
                <a:srgbClr val="FFFF00"/>
              </a:solidFill>
              <a:latin typeface="+mj-lt"/>
            </a:endParaRPr>
          </a:p>
        </p:txBody>
      </p:sp>
      <p:grpSp>
        <p:nvGrpSpPr>
          <p:cNvPr id="55" name="Group 54"/>
          <p:cNvGrpSpPr>
            <a:grpSpLocks noChangeAspect="1"/>
          </p:cNvGrpSpPr>
          <p:nvPr/>
        </p:nvGrpSpPr>
        <p:grpSpPr>
          <a:xfrm>
            <a:off x="477869" y="231182"/>
            <a:ext cx="2353327" cy="3133086"/>
            <a:chOff x="2362199" y="1362170"/>
            <a:chExt cx="2840952" cy="3782282"/>
          </a:xfrm>
        </p:grpSpPr>
        <p:pic>
          <p:nvPicPr>
            <p:cNvPr id="56" name="Picture 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157" y="3272139"/>
              <a:ext cx="1428993" cy="1872313"/>
            </a:xfrm>
            <a:prstGeom prst="rect">
              <a:avLst/>
            </a:prstGeom>
          </p:spPr>
        </p:pic>
        <p:pic>
          <p:nvPicPr>
            <p:cNvPr id="57" name="Picture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199" y="3263072"/>
              <a:ext cx="1411958" cy="1881380"/>
            </a:xfrm>
            <a:prstGeom prst="rect">
              <a:avLst/>
            </a:prstGeom>
          </p:spPr>
        </p:pic>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2200" y="1362170"/>
              <a:ext cx="1396595" cy="1909969"/>
            </a:xfrm>
            <a:prstGeom prst="rect">
              <a:avLst/>
            </a:prstGeom>
          </p:spPr>
        </p:pic>
        <p:pic>
          <p:nvPicPr>
            <p:cNvPr id="59" name="Picture 58"/>
            <p:cNvPicPr>
              <a:picLocks noChangeAspect="1"/>
            </p:cNvPicPr>
            <p:nvPr/>
          </p:nvPicPr>
          <p:blipFill>
            <a:blip r:embed="rId7" cstate="print"/>
            <a:stretch>
              <a:fillRect/>
            </a:stretch>
          </p:blipFill>
          <p:spPr>
            <a:xfrm>
              <a:off x="3757026" y="1362170"/>
              <a:ext cx="1446125" cy="1900904"/>
            </a:xfrm>
            <a:prstGeom prst="rect">
              <a:avLst/>
            </a:prstGeom>
          </p:spPr>
        </p:pic>
      </p:grpSp>
      <p:grpSp>
        <p:nvGrpSpPr>
          <p:cNvPr id="70" name="Group 69"/>
          <p:cNvGrpSpPr>
            <a:grpSpLocks noChangeAspect="1"/>
          </p:cNvGrpSpPr>
          <p:nvPr/>
        </p:nvGrpSpPr>
        <p:grpSpPr>
          <a:xfrm>
            <a:off x="7223183" y="231182"/>
            <a:ext cx="2353327" cy="3133086"/>
            <a:chOff x="2362199" y="1362170"/>
            <a:chExt cx="2840952" cy="3782282"/>
          </a:xfrm>
        </p:grpSpPr>
        <p:pic>
          <p:nvPicPr>
            <p:cNvPr id="71" name="Pictur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157" y="3272139"/>
              <a:ext cx="1428993" cy="1872313"/>
            </a:xfrm>
            <a:prstGeom prst="rect">
              <a:avLst/>
            </a:prstGeom>
          </p:spPr>
        </p:pic>
        <p:pic>
          <p:nvPicPr>
            <p:cNvPr id="72" name="Picture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199" y="3263072"/>
              <a:ext cx="1411958" cy="1881380"/>
            </a:xfrm>
            <a:prstGeom prst="rect">
              <a:avLst/>
            </a:prstGeom>
          </p:spPr>
        </p:pic>
        <p:pic>
          <p:nvPicPr>
            <p:cNvPr id="73" name="Picture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2200" y="1362170"/>
              <a:ext cx="1396595" cy="1909969"/>
            </a:xfrm>
            <a:prstGeom prst="rect">
              <a:avLst/>
            </a:prstGeom>
          </p:spPr>
        </p:pic>
        <p:pic>
          <p:nvPicPr>
            <p:cNvPr id="74" name="Picture 73"/>
            <p:cNvPicPr>
              <a:picLocks noChangeAspect="1"/>
            </p:cNvPicPr>
            <p:nvPr/>
          </p:nvPicPr>
          <p:blipFill>
            <a:blip r:embed="rId7" cstate="print"/>
            <a:stretch>
              <a:fillRect/>
            </a:stretch>
          </p:blipFill>
          <p:spPr>
            <a:xfrm>
              <a:off x="3757026" y="1362170"/>
              <a:ext cx="1446125" cy="1900904"/>
            </a:xfrm>
            <a:prstGeom prst="rect">
              <a:avLst/>
            </a:prstGeom>
          </p:spPr>
        </p:pic>
      </p:grpSp>
      <p:grpSp>
        <p:nvGrpSpPr>
          <p:cNvPr id="75" name="Group 74"/>
          <p:cNvGrpSpPr>
            <a:grpSpLocks noChangeAspect="1"/>
          </p:cNvGrpSpPr>
          <p:nvPr/>
        </p:nvGrpSpPr>
        <p:grpSpPr>
          <a:xfrm>
            <a:off x="3773731" y="231182"/>
            <a:ext cx="2353327" cy="3133086"/>
            <a:chOff x="2362199" y="1362170"/>
            <a:chExt cx="2840952" cy="3782282"/>
          </a:xfrm>
        </p:grpSpPr>
        <p:pic>
          <p:nvPicPr>
            <p:cNvPr id="76" name="Picture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4157" y="3272139"/>
              <a:ext cx="1428993" cy="1872313"/>
            </a:xfrm>
            <a:prstGeom prst="rect">
              <a:avLst/>
            </a:prstGeom>
          </p:spPr>
        </p:pic>
        <p:pic>
          <p:nvPicPr>
            <p:cNvPr id="77" name="Picture 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199" y="3263072"/>
              <a:ext cx="1411958" cy="1881380"/>
            </a:xfrm>
            <a:prstGeom prst="rect">
              <a:avLst/>
            </a:prstGeom>
          </p:spPr>
        </p:pic>
        <p:pic>
          <p:nvPicPr>
            <p:cNvPr id="78" name="Picture 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2200" y="1362170"/>
              <a:ext cx="1396595" cy="1909969"/>
            </a:xfrm>
            <a:prstGeom prst="rect">
              <a:avLst/>
            </a:prstGeom>
          </p:spPr>
        </p:pic>
        <p:pic>
          <p:nvPicPr>
            <p:cNvPr id="79" name="Picture 78"/>
            <p:cNvPicPr>
              <a:picLocks noChangeAspect="1"/>
            </p:cNvPicPr>
            <p:nvPr/>
          </p:nvPicPr>
          <p:blipFill>
            <a:blip r:embed="rId7" cstate="print"/>
            <a:stretch>
              <a:fillRect/>
            </a:stretch>
          </p:blipFill>
          <p:spPr>
            <a:xfrm>
              <a:off x="3757026" y="1362170"/>
              <a:ext cx="1446125" cy="1900904"/>
            </a:xfrm>
            <a:prstGeom prst="rect">
              <a:avLst/>
            </a:prstGeom>
          </p:spPr>
        </p:pic>
      </p:gr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2DBD07-BA42-4870-B9BB-27554ED7B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2208A7-3BD0-415C-A702-82C8688472CD}">
  <ds:schemaRefs>
    <ds:schemaRef ds:uri="http://schemas.openxmlformats.org/package/2006/metadata/core-properties"/>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75C33A10-9E2F-4E46-BD45-E1C1310900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213</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Britannic Bold</vt:lpstr>
      <vt:lpstr>Constantia</vt:lpstr>
      <vt:lpstr>Travel Brochure 11 x 8.5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2013-07-31T18:51:57Z</dcterms:created>
  <dcterms:modified xsi:type="dcterms:W3CDTF">2014-09-10T18:25:12Z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